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010D7-B251-49F8-9633-4AFFE0F90B2E}" type="datetimeFigureOut">
              <a:rPr lang="ru-RU" smtClean="0"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5621D-3DB5-4D63-96A6-A053E52864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>
            <a:noAutofit/>
          </a:bodyPr>
          <a:lstStyle/>
          <a:p>
            <a:r>
              <a:rPr lang="ru-RU" sz="8000" b="1" dirty="0" err="1">
                <a:latin typeface="Gabriola" panose="04040605051002020D02" pitchFamily="82" charset="0"/>
              </a:rPr>
              <a:t>Жульєн</a:t>
            </a:r>
            <a:r>
              <a:rPr lang="ru-RU" sz="8000" b="1" dirty="0">
                <a:latin typeface="Gabriola" panose="04040605051002020D02" pitchFamily="82" charset="0"/>
              </a:rPr>
              <a:t> Сорель</a:t>
            </a:r>
            <a:br>
              <a:rPr lang="ru-RU" sz="8000" b="1" dirty="0">
                <a:latin typeface="Gabriola" panose="04040605051002020D02" pitchFamily="82" charset="0"/>
              </a:rPr>
            </a:br>
            <a:endParaRPr lang="ru-RU" sz="8000" dirty="0">
              <a:latin typeface="Gabriola" panose="04040605051002020D02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2686" y="1491734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b="1" dirty="0" err="1">
                <a:solidFill>
                  <a:schemeClr val="tx1"/>
                </a:solidFill>
                <a:latin typeface="Gabriola" panose="04040605051002020D02" pitchFamily="82" charset="0"/>
              </a:rPr>
              <a:t>Й</a:t>
            </a:r>
            <a:r>
              <a:rPr lang="ru-RU" sz="4400" b="1" dirty="0" err="1" smtClean="0">
                <a:solidFill>
                  <a:schemeClr val="tx1"/>
                </a:solidFill>
                <a:latin typeface="Gabriola" panose="04040605051002020D02" pitchFamily="82" charset="0"/>
              </a:rPr>
              <a:t>ого</a:t>
            </a:r>
            <a:r>
              <a:rPr lang="ru-RU" sz="4400" b="1" dirty="0" smtClean="0">
                <a:solidFill>
                  <a:schemeClr val="tx1"/>
                </a:solidFill>
                <a:latin typeface="Gabriola" panose="04040605051002020D02" pitchFamily="82" charset="0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Gabriola" panose="04040605051002020D02" pitchFamily="82" charset="0"/>
              </a:rPr>
              <a:t>характер і доля</a:t>
            </a:r>
          </a:p>
          <a:p>
            <a:endParaRPr lang="ru-RU" sz="4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3573016"/>
            <a:ext cx="58326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 </a:t>
            </a:r>
            <a:r>
              <a:rPr lang="ru-RU" sz="2800" dirty="0" smtClean="0"/>
              <a:t>В</a:t>
            </a:r>
            <a:r>
              <a:rPr lang="uk-UA" sz="2800" dirty="0" err="1" smtClean="0"/>
              <a:t>иконав</a:t>
            </a:r>
            <a:r>
              <a:rPr lang="uk-UA" sz="2800" dirty="0" smtClean="0"/>
              <a:t>: Учень 10 класу</a:t>
            </a:r>
          </a:p>
          <a:p>
            <a:r>
              <a:rPr lang="uk-UA" sz="2800" dirty="0" smtClean="0"/>
              <a:t> </a:t>
            </a:r>
            <a:r>
              <a:rPr lang="uk-UA" sz="2800" dirty="0" err="1" smtClean="0"/>
              <a:t>ШафрФан</a:t>
            </a:r>
            <a:r>
              <a:rPr lang="uk-UA" sz="2800" dirty="0" smtClean="0"/>
              <a:t> </a:t>
            </a:r>
            <a:r>
              <a:rPr lang="uk-UA" sz="2800" dirty="0" err="1" smtClean="0"/>
              <a:t>Игорь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5024844"/>
            <a:ext cx="4007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 smtClean="0"/>
              <a:t>Вчителю</a:t>
            </a:r>
            <a:r>
              <a:rPr lang="ru-RU" sz="2800" dirty="0" smtClean="0"/>
              <a:t>: Игнатенко Л. 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956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err="1">
                <a:latin typeface="Gabriola" panose="04040605051002020D02" pitchFamily="82" charset="0"/>
              </a:rPr>
              <a:t>Червоне</a:t>
            </a:r>
            <a:r>
              <a:rPr lang="ru-RU" sz="8000" dirty="0">
                <a:latin typeface="Gabriola" panose="04040605051002020D02" pitchFamily="82" charset="0"/>
              </a:rPr>
              <a:t> і </a:t>
            </a:r>
            <a:r>
              <a:rPr lang="ru-RU" sz="8000" dirty="0" err="1">
                <a:latin typeface="Gabriola" panose="04040605051002020D02" pitchFamily="82" charset="0"/>
              </a:rPr>
              <a:t>чорне</a:t>
            </a:r>
            <a:endParaRPr lang="ru-RU" sz="8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788968">
            <a:off x="1162496" y="1569445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Роман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Червоне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чорне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" — правдива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оповідь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про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суспільство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епохи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Реставрації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Франції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соціально-психологічний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роман,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основі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якого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лежить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конфлікт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особистості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із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суспільством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Шлях головного героя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Сореля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наштовхує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на думку,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що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епоху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Наполеона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міг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стати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героєм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а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епоху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Реставрації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змушений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або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пристосуватися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або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загинути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 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8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725020">
            <a:off x="766691" y="1133528"/>
            <a:ext cx="8229600" cy="4525963"/>
          </a:xfrm>
        </p:spPr>
        <p:txBody>
          <a:bodyPr/>
          <a:lstStyle/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Сорель —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представник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покоління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початку 20-х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років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XIX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століття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Йому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властиві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риси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романтичного героя: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незалежність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почуття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власної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гідності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бажання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змінити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долю,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бажання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боротися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досягати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мети.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—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яскрава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особистість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ньому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все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понад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норму: сила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розуму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воля,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мрійливість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цілеспрямованість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42097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660452">
            <a:off x="751922" y="74403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Наш герой —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син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теслі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живе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маленькому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провінційному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містечку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Вер'єрі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братами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батьком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мріє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вирватися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звідси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у великий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світ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Вер'єрі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його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ніхто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розуміє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Усі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домашні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нехтували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ним,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ненавидів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своїх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братів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батька..." Юнак 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раннього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дитинства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марив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військовою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службою,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його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кумиром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Наполеон.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Після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довгих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роздумів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вирішує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: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єдина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можливість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чогось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досягти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житті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вирватися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Вер'єра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— стати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священиком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Пробити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дорогу для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насамперед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означало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вирватися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Вер'єра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;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батьківщину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свою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ненавидів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Усе,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що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бачив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тут,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сковувало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його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уяву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". </a:t>
            </a:r>
            <a:b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</a:br>
            <a:endParaRPr lang="ru-RU" dirty="0">
              <a:solidFill>
                <a:schemeClr val="tx2">
                  <a:lumMod val="75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9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659086">
            <a:off x="823359" y="571205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І от перша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перемога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перший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вихід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світ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".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запрошує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себе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будинок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вихователем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дітей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мер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Вер'єра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пан де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Реналь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Уже через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місяць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діти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обожнювали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молодого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вихователя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голова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сімейства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перейнявся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нього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повагою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пані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Реналь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відчувала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нього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щось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більше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ніж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проста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повага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Однак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почував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себе тут чужим: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відчував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лише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ненависть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відразу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цього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вищого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світу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куди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він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допущений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тільки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краєчка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столу..."</a:t>
            </a:r>
          </a:p>
        </p:txBody>
      </p:sp>
    </p:spTree>
    <p:extLst>
      <p:ext uri="{BB962C8B-B14F-4D97-AF65-F5344CB8AC3E}">
        <p14:creationId xmlns:p14="http://schemas.microsoft.com/office/powerpoint/2010/main" val="3018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705363">
            <a:off x="539641" y="78089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Життя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будинку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пана де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Реналя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було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наповнене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лицемірством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прагненням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до наживи,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боротьбою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за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владу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інтригами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плітками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Совість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стала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нашіптувати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йому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: "Ось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воно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—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брудне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багатство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якого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можеш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досягти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насолоджуватися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ним, але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тільки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цій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компанії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О Наполеон!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Які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прекрасні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були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твої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часи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!.."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почував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себе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самотнім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у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цьому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світі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Завдяки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заступництву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кюре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Шелана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Сорель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потрапляє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Безансонську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духовну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семінарію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"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Якщо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лише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очерет,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що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гойдається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нехай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загине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якщо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це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людина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мужня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, нехай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пробивається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сам", — сказав про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нього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абат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Пірар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 І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Жульєн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став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пробиватися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00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КІНЕЦЬ</a:t>
            </a:r>
            <a:endParaRPr lang="ru-RU" sz="8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Дякую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за </a:t>
            </a:r>
            <a:r>
              <a:rPr lang="ru-RU" sz="4400" dirty="0" err="1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увагу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…</a:t>
            </a:r>
            <a:r>
              <a:rPr lang="uk-UA" sz="4400" dirty="0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   </a:t>
            </a:r>
            <a:r>
              <a:rPr lang="en-US" sz="6600" dirty="0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P.S.</a:t>
            </a:r>
            <a:r>
              <a:rPr lang="uk-UA" sz="6600" dirty="0" smtClean="0">
                <a:solidFill>
                  <a:schemeClr val="tx2">
                    <a:lumMod val="75000"/>
                  </a:schemeClr>
                </a:solidFill>
                <a:latin typeface="Gabriola" panose="04040605051002020D02" pitchFamily="82" charset="0"/>
              </a:rPr>
              <a:t>Ігор Шафран</a:t>
            </a:r>
            <a:endParaRPr lang="ru-RU" sz="6600" dirty="0">
              <a:solidFill>
                <a:schemeClr val="tx2">
                  <a:lumMod val="75000"/>
                </a:schemeClr>
              </a:solidFill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9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chela-na-cvetk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Pchela-na-cvetke</Template>
  <TotalTime>24</TotalTime>
  <Words>438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Pchela-na-cvetke</vt:lpstr>
      <vt:lpstr>Жульєн Сорель </vt:lpstr>
      <vt:lpstr>Червоне і чорне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Жульєн Сорель</dc:title>
  <dc:creator>Игорь</dc:creator>
  <cp:lastModifiedBy>Игорь</cp:lastModifiedBy>
  <cp:revision>4</cp:revision>
  <dcterms:created xsi:type="dcterms:W3CDTF">2014-10-22T16:43:11Z</dcterms:created>
  <dcterms:modified xsi:type="dcterms:W3CDTF">2014-10-26T14:27:27Z</dcterms:modified>
</cp:coreProperties>
</file>